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95" r:id="rId3"/>
    <p:sldId id="270" r:id="rId4"/>
    <p:sldId id="272" r:id="rId5"/>
    <p:sldId id="262" r:id="rId6"/>
    <p:sldId id="260" r:id="rId7"/>
    <p:sldId id="299" r:id="rId8"/>
    <p:sldId id="297" r:id="rId9"/>
    <p:sldId id="263" r:id="rId10"/>
    <p:sldId id="300" r:id="rId11"/>
    <p:sldId id="302" r:id="rId12"/>
    <p:sldId id="301" r:id="rId13"/>
    <p:sldId id="266" r:id="rId14"/>
    <p:sldId id="267" r:id="rId15"/>
    <p:sldId id="268" r:id="rId16"/>
    <p:sldId id="273" r:id="rId17"/>
    <p:sldId id="274" r:id="rId18"/>
    <p:sldId id="276" r:id="rId19"/>
    <p:sldId id="285" r:id="rId20"/>
    <p:sldId id="286" r:id="rId21"/>
    <p:sldId id="277" r:id="rId22"/>
    <p:sldId id="305" r:id="rId23"/>
    <p:sldId id="313" r:id="rId24"/>
    <p:sldId id="311" r:id="rId25"/>
    <p:sldId id="319" r:id="rId26"/>
    <p:sldId id="309" r:id="rId27"/>
    <p:sldId id="316" r:id="rId28"/>
    <p:sldId id="317" r:id="rId29"/>
    <p:sldId id="325" r:id="rId30"/>
    <p:sldId id="333" r:id="rId31"/>
    <p:sldId id="331" r:id="rId32"/>
    <p:sldId id="332" r:id="rId33"/>
    <p:sldId id="318" r:id="rId34"/>
    <p:sldId id="326" r:id="rId35"/>
    <p:sldId id="314" r:id="rId36"/>
    <p:sldId id="315" r:id="rId37"/>
    <p:sldId id="307" r:id="rId38"/>
    <p:sldId id="303" r:id="rId39"/>
    <p:sldId id="304" r:id="rId40"/>
    <p:sldId id="327" r:id="rId41"/>
    <p:sldId id="320" r:id="rId42"/>
    <p:sldId id="321" r:id="rId43"/>
    <p:sldId id="328" r:id="rId44"/>
    <p:sldId id="323" r:id="rId45"/>
    <p:sldId id="322" r:id="rId46"/>
    <p:sldId id="329" r:id="rId47"/>
    <p:sldId id="324" r:id="rId4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 autoAdjust="0"/>
    <p:restoredTop sz="87535"/>
  </p:normalViewPr>
  <p:slideViewPr>
    <p:cSldViewPr snapToGrid="0">
      <p:cViewPr>
        <p:scale>
          <a:sx n="109" d="100"/>
          <a:sy n="109" d="100"/>
        </p:scale>
        <p:origin x="6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1/17/23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under-level actions.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Knowledge-Graph-Based scoring system</a:t>
            </a:r>
          </a:p>
          <a:p>
            <a:pPr lvl="2"/>
            <a:r>
              <a:rPr lang="en-US" dirty="0"/>
              <a:t>Extract knowledge graph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scenes</a:t>
            </a:r>
          </a:p>
          <a:p>
            <a:pPr lvl="1"/>
            <a:r>
              <a:rPr lang="en-US" dirty="0"/>
              <a:t>Rule based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99320" y="4629002"/>
            <a:ext cx="8663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499385" y="1936056"/>
            <a:ext cx="66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875166-58C1-88D7-B619-D978474D972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431498" y="1526849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6F9160A-FA9F-785D-3D50-CB4D1E04C90A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132048-F6BF-D91B-F469-DF0594013245}"/>
              </a:ext>
            </a:extLst>
          </p:cNvPr>
          <p:cNvGrpSpPr/>
          <p:nvPr/>
        </p:nvGrpSpPr>
        <p:grpSpPr>
          <a:xfrm>
            <a:off x="9019528" y="1804410"/>
            <a:ext cx="1340547" cy="1290495"/>
            <a:chOff x="344953" y="1572542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32AD5-BEE6-6E9F-0CA3-D144558A94E9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D57F4E-3C88-2773-CFEB-497D34B19C0C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9B4607-D2ED-364A-80A6-74E40D276F6A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EB1E26-BBA8-3508-C069-B57AE5B0738E}"/>
              </a:ext>
            </a:extLst>
          </p:cNvPr>
          <p:cNvGrpSpPr/>
          <p:nvPr/>
        </p:nvGrpSpPr>
        <p:grpSpPr>
          <a:xfrm>
            <a:off x="3196782" y="1771016"/>
            <a:ext cx="1340547" cy="1290495"/>
            <a:chOff x="431498" y="1526849"/>
            <a:chExt cx="1340547" cy="129049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614ED6-2C77-A47C-706E-3BCA4FA08110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B669463-6970-5FEA-3E39-11D13CA1123A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99A32E-3D35-2081-E851-723E32E83D39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444A22-1D94-5DA4-0D28-774EE52A7019}"/>
              </a:ext>
            </a:extLst>
          </p:cNvPr>
          <p:cNvCxnSpPr>
            <a:cxnSpLocks/>
          </p:cNvCxnSpPr>
          <p:nvPr/>
        </p:nvCxnSpPr>
        <p:spPr>
          <a:xfrm flipH="1">
            <a:off x="3860394" y="1941167"/>
            <a:ext cx="3429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2C345F-30C3-8E4E-A8FC-7B5BCA6DA415}"/>
              </a:ext>
            </a:extLst>
          </p:cNvPr>
          <p:cNvSpPr txBox="1"/>
          <p:nvPr/>
        </p:nvSpPr>
        <p:spPr>
          <a:xfrm>
            <a:off x="4843885" y="1979907"/>
            <a:ext cx="66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5A0658-9534-2175-1A53-25C612ADC188}"/>
              </a:ext>
            </a:extLst>
          </p:cNvPr>
          <p:cNvGrpSpPr/>
          <p:nvPr/>
        </p:nvGrpSpPr>
        <p:grpSpPr>
          <a:xfrm>
            <a:off x="5715836" y="1810917"/>
            <a:ext cx="1340547" cy="1290495"/>
            <a:chOff x="431498" y="1526849"/>
            <a:chExt cx="1340547" cy="129049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EC9FD5A-E2E8-5169-9DFB-80BB25447F22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69A667F-AB84-015A-CC4A-BC469ABABBEE}"/>
                </a:ext>
              </a:extLst>
            </p:cNvPr>
            <p:cNvSpPr/>
            <p:nvPr/>
          </p:nvSpPr>
          <p:spPr>
            <a:xfrm>
              <a:off x="1115837" y="1591831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A4BDA5-3E58-BA7B-D650-2AD1655F85BF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5D58E42-8F75-38AD-6794-E1FF2C66CDE7}"/>
              </a:ext>
            </a:extLst>
          </p:cNvPr>
          <p:cNvCxnSpPr>
            <a:cxnSpLocks/>
          </p:cNvCxnSpPr>
          <p:nvPr/>
        </p:nvCxnSpPr>
        <p:spPr>
          <a:xfrm flipH="1">
            <a:off x="6525749" y="2049054"/>
            <a:ext cx="32957" cy="271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4F4A65D-B153-81D0-C408-7853622AD0DE}"/>
              </a:ext>
            </a:extLst>
          </p:cNvPr>
          <p:cNvSpPr txBox="1"/>
          <p:nvPr/>
        </p:nvSpPr>
        <p:spPr>
          <a:xfrm>
            <a:off x="7117238" y="2013227"/>
            <a:ext cx="66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7903276" y="2013227"/>
            <a:ext cx="66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6637725" cy="899471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526501" y="5359733"/>
            <a:ext cx="8663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8441715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875166-58C1-88D7-B619-D978474D9720}"/>
              </a:ext>
            </a:extLst>
          </p:cNvPr>
          <p:cNvGrpSpPr/>
          <p:nvPr/>
        </p:nvGrpSpPr>
        <p:grpSpPr>
          <a:xfrm>
            <a:off x="501585" y="1844311"/>
            <a:ext cx="1340547" cy="1290495"/>
            <a:chOff x="431498" y="1526849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6F9160A-FA9F-785D-3D50-CB4D1E04C90A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EB1E26-BBA8-3508-C069-B57AE5B0738E}"/>
              </a:ext>
            </a:extLst>
          </p:cNvPr>
          <p:cNvGrpSpPr/>
          <p:nvPr/>
        </p:nvGrpSpPr>
        <p:grpSpPr>
          <a:xfrm>
            <a:off x="3251815" y="1682406"/>
            <a:ext cx="1340547" cy="1290495"/>
            <a:chOff x="431498" y="1526849"/>
            <a:chExt cx="1340547" cy="129049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614ED6-2C77-A47C-706E-3BCA4FA08110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B669463-6970-5FEA-3E39-11D13CA1123A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99A32E-3D35-2081-E851-723E32E83D39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175499" y="2671533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5A0658-9534-2175-1A53-25C612ADC188}"/>
              </a:ext>
            </a:extLst>
          </p:cNvPr>
          <p:cNvGrpSpPr/>
          <p:nvPr/>
        </p:nvGrpSpPr>
        <p:grpSpPr>
          <a:xfrm>
            <a:off x="3463852" y="1904991"/>
            <a:ext cx="1340547" cy="1290495"/>
            <a:chOff x="431498" y="1526849"/>
            <a:chExt cx="1340547" cy="129049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EC9FD5A-E2E8-5169-9DFB-80BB25447F22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69A667F-AB84-015A-CC4A-BC469ABABBEE}"/>
                </a:ext>
              </a:extLst>
            </p:cNvPr>
            <p:cNvSpPr/>
            <p:nvPr/>
          </p:nvSpPr>
          <p:spPr>
            <a:xfrm>
              <a:off x="1115837" y="1591831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A4BDA5-3E58-BA7B-D650-2AD1655F85BF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9782262" y="2657297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190068" y="2466067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7387603" y="2156348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132048-F6BF-D91B-F469-DF0594013245}"/>
              </a:ext>
            </a:extLst>
          </p:cNvPr>
          <p:cNvGrpSpPr/>
          <p:nvPr/>
        </p:nvGrpSpPr>
        <p:grpSpPr>
          <a:xfrm>
            <a:off x="3734216" y="2346804"/>
            <a:ext cx="1340547" cy="1290495"/>
            <a:chOff x="344953" y="1572542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32AD5-BEE6-6E9F-0CA3-D144558A94E9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D57F4E-3C88-2773-CFEB-497D34B19C0C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9B4607-D2ED-364A-80A6-74E40D276F6A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057314" y="2268008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7387603" y="2630029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8EE83E-B4B8-75D8-8FFB-8F4C9C943520}"/>
              </a:ext>
            </a:extLst>
          </p:cNvPr>
          <p:cNvGrpSpPr/>
          <p:nvPr/>
        </p:nvGrpSpPr>
        <p:grpSpPr>
          <a:xfrm>
            <a:off x="8284369" y="1904990"/>
            <a:ext cx="1340547" cy="1290495"/>
            <a:chOff x="344953" y="1572542"/>
            <a:chExt cx="1340547" cy="129049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5ADEC0-8F65-85BF-B052-C1C9FE274BFE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068370-E3AA-9792-F6C2-3525AB86768C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2B285A-8C8D-4791-0CE1-8028CABD7EBC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3014090" y="3785838"/>
            <a:ext cx="292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3382</Words>
  <Application>Microsoft Macintosh PowerPoint</Application>
  <PresentationFormat>Widescreen</PresentationFormat>
  <Paragraphs>470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JetBrains Mono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</vt:lpstr>
      <vt:lpstr>Motivation</vt:lpstr>
      <vt:lpstr>Motivation</vt:lpstr>
      <vt:lpstr>Other approach: Reinforcement Learning</vt:lpstr>
      <vt:lpstr>Our Approach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 </cp:lastModifiedBy>
  <cp:revision>57</cp:revision>
  <dcterms:created xsi:type="dcterms:W3CDTF">2022-12-15T09:41:48Z</dcterms:created>
  <dcterms:modified xsi:type="dcterms:W3CDTF">2023-01-17T19:27:34Z</dcterms:modified>
</cp:coreProperties>
</file>